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80" r:id="rId23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25529</TotalTime>
  <Words>221</Words>
  <Application>Microsoft Macintosh PowerPoint</Application>
  <PresentationFormat>ワイド画面</PresentationFormat>
  <Paragraphs>133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64</cp:revision>
  <cp:lastPrinted>2025-01-07T00:26:54Z</cp:lastPrinted>
  <dcterms:created xsi:type="dcterms:W3CDTF">2024-12-20T07:35:02Z</dcterms:created>
  <dcterms:modified xsi:type="dcterms:W3CDTF">2025-01-07T01:04:44Z</dcterms:modified>
</cp:coreProperties>
</file>